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4" r:id="rId2"/>
    <p:sldId id="288" r:id="rId3"/>
    <p:sldId id="293" r:id="rId4"/>
    <p:sldId id="294" r:id="rId5"/>
    <p:sldId id="295" r:id="rId6"/>
    <p:sldId id="296" r:id="rId7"/>
    <p:sldId id="289" r:id="rId8"/>
    <p:sldId id="290" r:id="rId9"/>
    <p:sldId id="291" r:id="rId10"/>
    <p:sldId id="292"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2/23/2022</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Off the Table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2 8’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8 targets (6 + 2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CACA68B-F644-4825-B256-85632EE38DB9}"/>
              </a:ext>
            </a:extLst>
          </p:cNvPr>
          <p:cNvPicPr>
            <a:picLocks noChangeAspect="1"/>
          </p:cNvPicPr>
          <p:nvPr/>
        </p:nvPicPr>
        <p:blipFill>
          <a:blip r:embed="rId5"/>
          <a:stretch>
            <a:fillRect/>
          </a:stretch>
        </p:blipFill>
        <p:spPr>
          <a:xfrm>
            <a:off x="1896826" y="3448756"/>
            <a:ext cx="3521548" cy="60862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Run and Run</a:t>
            </a:r>
          </a:p>
          <a:p>
            <a:pPr algn="ctr"/>
            <a:r>
              <a:rPr lang="en-US" b="1" dirty="0"/>
              <a:t>Written Stage Briefing</a:t>
            </a:r>
          </a:p>
          <a:p>
            <a:r>
              <a:rPr lang="en-US" dirty="0"/>
              <a:t>Run and Run is a 30 round, 150 point, Comstock course of fire. There are 15 USPSA targets. The best 2 hits will score.</a:t>
            </a:r>
          </a:p>
          <a:p>
            <a:endParaRPr lang="en-US" dirty="0"/>
          </a:p>
          <a:p>
            <a:r>
              <a:rPr lang="en-US" dirty="0"/>
              <a:t>Handgun start position is anywhere completely outside the shooting area, wrists below belt. Handgun is loaded and holstered.</a:t>
            </a:r>
          </a:p>
          <a:p>
            <a:endParaRPr lang="en-US" dirty="0"/>
          </a:p>
          <a:p>
            <a:r>
              <a:rPr lang="en-US" dirty="0"/>
              <a:t>PCC start position is anywhere completely outside the shooting area, stock on belt. Loaded carbine is held with both hands, safety on.</a:t>
            </a:r>
          </a:p>
          <a:p>
            <a:endParaRPr lang="en-US" dirty="0"/>
          </a:p>
          <a:p>
            <a:r>
              <a:rPr lang="en-US" dirty="0"/>
              <a:t>On the audible start signal, engage targets as they become available from within the shooting area.</a:t>
            </a:r>
          </a:p>
        </p:txBody>
      </p:sp>
    </p:spTree>
    <p:extLst>
      <p:ext uri="{BB962C8B-B14F-4D97-AF65-F5344CB8AC3E}">
        <p14:creationId xmlns:p14="http://schemas.microsoft.com/office/powerpoint/2010/main" val="4054110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139321"/>
          </a:xfrm>
          <a:prstGeom prst="rect">
            <a:avLst/>
          </a:prstGeom>
          <a:noFill/>
        </p:spPr>
        <p:txBody>
          <a:bodyPr wrap="square" rtlCol="0">
            <a:spAutoFit/>
          </a:bodyPr>
          <a:lstStyle/>
          <a:p>
            <a:pPr algn="ctr"/>
            <a:r>
              <a:rPr lang="en-US" b="1" dirty="0"/>
              <a:t>Off the Table</a:t>
            </a:r>
          </a:p>
          <a:p>
            <a:pPr algn="ctr"/>
            <a:r>
              <a:rPr lang="en-US" b="1" dirty="0"/>
              <a:t>Written Stage Briefing</a:t>
            </a:r>
          </a:p>
          <a:p>
            <a:r>
              <a:rPr lang="en-US" dirty="0"/>
              <a:t>Off the Table is a 16 round, 80 point, Comstock course of fire. There are 8 USPSA targets. The best 2 hits will score.</a:t>
            </a:r>
          </a:p>
          <a:p>
            <a:endParaRPr lang="en-US" dirty="0"/>
          </a:p>
          <a:p>
            <a:r>
              <a:rPr lang="en-US" dirty="0"/>
              <a:t>Start position is heels touching rear fault lines, wrists below belt. Firearm is on table, trigger guard on mark, unloaded. All magazines to be used on stage start on the table.</a:t>
            </a:r>
          </a:p>
          <a:p>
            <a:endParaRPr lang="en-US" dirty="0"/>
          </a:p>
          <a:p>
            <a:r>
              <a:rPr lang="en-US" dirty="0"/>
              <a:t>On the audible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 More Funny Business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PP, 2 MP</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 + 6 targets (5 scoring + 1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AC9391-06C2-4B3A-A474-96C4818F20A3}"/>
              </a:ext>
            </a:extLst>
          </p:cNvPr>
          <p:cNvPicPr>
            <a:picLocks noChangeAspect="1"/>
          </p:cNvPicPr>
          <p:nvPr/>
        </p:nvPicPr>
        <p:blipFill>
          <a:blip r:embed="rId5"/>
          <a:stretch>
            <a:fillRect/>
          </a:stretch>
        </p:blipFill>
        <p:spPr>
          <a:xfrm>
            <a:off x="180476" y="3683786"/>
            <a:ext cx="7025776" cy="44119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No More Funny Business</a:t>
            </a:r>
          </a:p>
          <a:p>
            <a:pPr algn="ctr"/>
            <a:r>
              <a:rPr lang="en-US" b="1" dirty="0"/>
              <a:t>Written Stage Briefing</a:t>
            </a:r>
          </a:p>
          <a:p>
            <a:r>
              <a:rPr lang="en-US" dirty="0"/>
              <a:t>No More Funny Business is a 17 round, 85 point, Comstock course of fire. There are 7 IPSC targets and 3 steel. The best 2 hits on cardboard will score and steel must fall to score.</a:t>
            </a:r>
          </a:p>
          <a:p>
            <a:endParaRPr lang="en-US" dirty="0"/>
          </a:p>
          <a:p>
            <a:r>
              <a:rPr lang="en-US" dirty="0"/>
              <a:t>The swingers are activated by poppers and remain visible at rest.</a:t>
            </a:r>
          </a:p>
          <a:p>
            <a:endParaRPr lang="en-US" dirty="0"/>
          </a:p>
          <a:p>
            <a:r>
              <a:rPr lang="en-US" dirty="0"/>
              <a:t>Handgun start position is hands touching marks. Handgun is loaded and holstered.</a:t>
            </a:r>
          </a:p>
          <a:p>
            <a:endParaRPr lang="en-US" dirty="0"/>
          </a:p>
          <a:p>
            <a:r>
              <a:rPr lang="en-US" dirty="0"/>
              <a:t>PCC start position is muzzle touching either mark, stock on belt. Loaded carbine is held with both hands, safety on.</a:t>
            </a:r>
          </a:p>
          <a:p>
            <a:endParaRPr lang="en-US" dirty="0"/>
          </a:p>
          <a:p>
            <a:r>
              <a:rPr lang="en-US" dirty="0"/>
              <a:t>On the audible start signal, engage targets as they become available from within the shooting area.</a:t>
            </a:r>
          </a:p>
        </p:txBody>
      </p:sp>
    </p:spTree>
    <p:extLst>
      <p:ext uri="{BB962C8B-B14F-4D97-AF65-F5344CB8AC3E}">
        <p14:creationId xmlns:p14="http://schemas.microsoft.com/office/powerpoint/2010/main" val="169340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 is the Only Way Out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MP</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 + door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2 tux, 4 targets (3 scoring + 1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72B87EE-CA54-4D41-9D71-1CB9536D88D4}"/>
              </a:ext>
            </a:extLst>
          </p:cNvPr>
          <p:cNvPicPr>
            <a:picLocks noChangeAspect="1"/>
          </p:cNvPicPr>
          <p:nvPr/>
        </p:nvPicPr>
        <p:blipFill>
          <a:blip r:embed="rId5"/>
          <a:stretch>
            <a:fillRect/>
          </a:stretch>
        </p:blipFill>
        <p:spPr>
          <a:xfrm>
            <a:off x="180476" y="3652142"/>
            <a:ext cx="7025776" cy="32880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kumimoji="0" lang="en-US" sz="18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 is the Only Way Out</a:t>
            </a:r>
          </a:p>
          <a:p>
            <a:pPr algn="ctr"/>
            <a:r>
              <a:rPr lang="en-US" b="1" dirty="0"/>
              <a:t>Written Stage Briefing</a:t>
            </a:r>
          </a:p>
          <a:p>
            <a:r>
              <a:rPr lang="en-US" dirty="0"/>
              <a:t>Pain is the Only Way Out is a 20 round, 100 point, Comstock course of fire. There are 8 USPSA targets and 4 steel. The best 2 hits on cardboard will score and steel must fall to score.</a:t>
            </a:r>
          </a:p>
          <a:p>
            <a:endParaRPr lang="en-US" dirty="0"/>
          </a:p>
          <a:p>
            <a:r>
              <a:rPr lang="en-US" dirty="0"/>
              <a:t>The swinger is activated by opening the door and remains visible at rest.</a:t>
            </a:r>
          </a:p>
          <a:p>
            <a:endParaRPr lang="en-US" dirty="0"/>
          </a:p>
          <a:p>
            <a:r>
              <a:rPr lang="en-US" dirty="0"/>
              <a:t>Handgun start position is both hands touching door handle. Handgun is loaded and holstered.</a:t>
            </a:r>
          </a:p>
          <a:p>
            <a:endParaRPr lang="en-US" dirty="0"/>
          </a:p>
          <a:p>
            <a:r>
              <a:rPr lang="en-US" dirty="0"/>
              <a:t>PCC start position is muzzle touching doorknob, stock on belt. Loaded carbine is held with both hands, safety on.</a:t>
            </a:r>
          </a:p>
          <a:p>
            <a:endParaRPr lang="en-US" dirty="0"/>
          </a:p>
          <a:p>
            <a:r>
              <a:rPr lang="en-US" dirty="0"/>
              <a:t>On the audible start signal, engage targets as they become available from within the shooting area.</a:t>
            </a:r>
          </a:p>
        </p:txBody>
      </p:sp>
    </p:spTree>
    <p:extLst>
      <p:ext uri="{BB962C8B-B14F-4D97-AF65-F5344CB8AC3E}">
        <p14:creationId xmlns:p14="http://schemas.microsoft.com/office/powerpoint/2010/main" val="2048916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 More House Puns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Colts, 1 mini</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10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3F71A66-B6C3-40A0-8339-4DA20A37913C}"/>
              </a:ext>
            </a:extLst>
          </p:cNvPr>
          <p:cNvPicPr>
            <a:picLocks noChangeAspect="1"/>
          </p:cNvPicPr>
          <p:nvPr/>
        </p:nvPicPr>
        <p:blipFill>
          <a:blip r:embed="rId5"/>
          <a:stretch>
            <a:fillRect/>
          </a:stretch>
        </p:blipFill>
        <p:spPr>
          <a:xfrm>
            <a:off x="180476" y="3221371"/>
            <a:ext cx="7061560" cy="59729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No More House Puns</a:t>
            </a:r>
          </a:p>
          <a:p>
            <a:pPr algn="ctr"/>
            <a:r>
              <a:rPr lang="en-US" b="1" dirty="0"/>
              <a:t>Written Stage Briefing</a:t>
            </a:r>
          </a:p>
          <a:p>
            <a:r>
              <a:rPr lang="en-US" dirty="0"/>
              <a:t>No More House Puns is a 27 round, 135 point, Comstock course of fire. There are 11 IPSC targets and 5 steel. The best 2 hits on cardboard will score and steel must fall to score.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Loaded carbine is held with both hands, safety on.</a:t>
            </a:r>
          </a:p>
          <a:p>
            <a:endParaRPr lang="en-US" dirty="0"/>
          </a:p>
          <a:p>
            <a:r>
              <a:rPr lang="en-US" dirty="0"/>
              <a:t>On the audible start signal, engage targets as they become available from within the shooting area.</a:t>
            </a:r>
          </a:p>
        </p:txBody>
      </p:sp>
    </p:spTree>
    <p:extLst>
      <p:ext uri="{BB962C8B-B14F-4D97-AF65-F5344CB8AC3E}">
        <p14:creationId xmlns:p14="http://schemas.microsoft.com/office/powerpoint/2010/main" val="268996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Run and Run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 1 left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15 targets (12 scoring + 3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78709BE2-D501-4C83-9765-3FD5880D8BEA}"/>
              </a:ext>
            </a:extLst>
          </p:cNvPr>
          <p:cNvPicPr>
            <a:picLocks noChangeAspect="1"/>
          </p:cNvPicPr>
          <p:nvPr/>
        </p:nvPicPr>
        <p:blipFill>
          <a:blip r:embed="rId5"/>
          <a:stretch>
            <a:fillRect/>
          </a:stretch>
        </p:blipFill>
        <p:spPr>
          <a:xfrm>
            <a:off x="1432476" y="3159672"/>
            <a:ext cx="4450248" cy="637982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1672</TotalTime>
  <Words>775</Words>
  <Application>Microsoft Office PowerPoint</Application>
  <PresentationFormat>Custom</PresentationFormat>
  <Paragraphs>104</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2022-02-23T18:28:54Z</dcterms:modified>
  <cp:category>Shooting</cp:category>
</cp:coreProperties>
</file>